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D2AE"/>
    <a:srgbClr val="FFDD59"/>
    <a:srgbClr val="8FDB94"/>
    <a:srgbClr val="D5DBE2"/>
    <a:srgbClr val="CBCED3"/>
    <a:srgbClr val="434F60"/>
    <a:srgbClr val="CAE8F0"/>
    <a:srgbClr val="ACD2FE"/>
    <a:srgbClr val="E2EEEE"/>
    <a:srgbClr val="9EC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1" d="100"/>
          <a:sy n="91" d="100"/>
        </p:scale>
        <p:origin x="2076" y="-5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901906"/>
            <a:ext cx="5759450" cy="852197"/>
          </a:xfrm>
          <a:prstGeom prst="rect">
            <a:avLst/>
          </a:prstGeom>
          <a:solidFill>
            <a:srgbClr val="FFDD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5" y="9128055"/>
            <a:ext cx="2701410" cy="1800219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5" cy="180501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8" y="4928057"/>
            <a:ext cx="2716440" cy="1810235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Tutaj umieść swoje dane kontaktowe!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Tutaj umieść swoje warunki promocji!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381486"/>
            <a:ext cx="2122075" cy="152387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Woodify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AP716909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Wykonane na zamówienie trofeum akrylowe na drewnianej podstawie z wielokolorowym światłem LED zasilanym przez USB. W wyjątkowym kształcie z grawerowaną grafiką. Z kablem do ładowania USB.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73197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Bamler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AP716842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Zakładka papierowa wykonana na zamówienie z linijką 11 cm i full kolorową grafiką na przedniej stronie.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67198" y="7794378"/>
            <a:ext cx="2293235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ColoShop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Eco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AP716770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Metalowy karabińczyk do kluczy z żetonem do wózka sklepowego ze sklejki z nadrukiem w full kolorze.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" b="854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FFDD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Kolekcja produktów inna niż wszystkie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Wyjdź poza swoje działania promocyjne! Kolekcja BE CREATIVE pozwala zaprojektować cały wygląd swoich podarunków, pozostawiając niezapomniane wspomnienia.</a:t>
            </a:r>
          </a:p>
          <a:p>
            <a:pPr algn="ctr"/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2882278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Minimor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Creative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AP716860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Gra memory z papieru wykonana na zamówienie, w personalizowanym pudełku papierowym. Z 24 płytkami (55x55 mm).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2813031"/>
            <a:ext cx="1594644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Pemba Creative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AP716872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Butelka RPET z zakrętką ze stali nierdzewnej, personalizowanym etui, z neoprenu RPET z full kolorową grafiką.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69" y="12847009"/>
            <a:ext cx="1628633" cy="171476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Folback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AP716834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Składany plecak RPET wykonany na zamówienie z główną komorą na suwak i przednią kieszenią na suwak. Z nadrukowaną grafiką sublimacyjną na całej powierzchni. Poliester RPET 190T z charakterystyczną metką RPET.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184302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184302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184302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Post-it cetli, Hajtogatólap, Kreatív művészetek, Művészet papír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0B5B444A-9003-D609-7373-A0A8C96AB0F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17" y="11154153"/>
            <a:ext cx="1680690" cy="1680690"/>
          </a:xfrm>
          <a:prstGeom prst="rect">
            <a:avLst/>
          </a:prstGeom>
        </p:spPr>
      </p:pic>
      <p:pic>
        <p:nvPicPr>
          <p:cNvPr id="20" name="Kép 19" descr="A képen sárga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A2EFCE6-37C2-4135-D617-9A3DD744706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625" y="11248516"/>
            <a:ext cx="1527623" cy="1527623"/>
          </a:xfrm>
          <a:prstGeom prst="rect">
            <a:avLst/>
          </a:prstGeom>
        </p:spPr>
      </p:pic>
      <p:pic>
        <p:nvPicPr>
          <p:cNvPr id="22" name="Kép 21" descr="A képen Műanyag palack, vizespalack, Oldat, üdítőita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0E820CC-008F-4C8C-07BB-A86256A07D5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87" y="11277209"/>
            <a:ext cx="1470235" cy="147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6773</TotalTime>
  <Words>211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162</cp:revision>
  <cp:lastPrinted>2020-10-14T10:13:42Z</cp:lastPrinted>
  <dcterms:created xsi:type="dcterms:W3CDTF">2020-04-21T06:52:21Z</dcterms:created>
  <dcterms:modified xsi:type="dcterms:W3CDTF">2025-02-12T10:00:38Z</dcterms:modified>
  <cp:category/>
</cp:coreProperties>
</file>